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4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2473-0D0C-4D9E-89AF-5187266D3D1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01D26-FC08-43EC-827D-0A17F164B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lgerian" pitchFamily="82" charset="0"/>
              </a:rPr>
              <a:t>        </a:t>
            </a:r>
            <a:r>
              <a:rPr lang="en-US" sz="3200" b="1" dirty="0" smtClean="0">
                <a:latin typeface="Algerian" pitchFamily="82" charset="0"/>
              </a:rPr>
              <a:t>GOVT. CHANDULAL CHANDRAKAR P.G.         COLLEGE  PATAN  (C.G.)</a:t>
            </a:r>
            <a:endParaRPr lang="en-US" sz="32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5572140"/>
            <a:ext cx="2714612" cy="92869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Bahnschrift Condensed" pitchFamily="34" charset="0"/>
              </a:rPr>
              <a:t> GUIDED BY</a:t>
            </a:r>
          </a:p>
          <a:p>
            <a:r>
              <a:rPr lang="en-US" sz="1800" b="1" dirty="0" smtClean="0">
                <a:latin typeface="Bahnschrift Condensed" pitchFamily="34" charset="0"/>
              </a:rPr>
              <a:t>NIDHI SINGH THAKUR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43834" y="5572140"/>
            <a:ext cx="1500166" cy="857256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Bahnschrift Condensed" pitchFamily="34" charset="0"/>
              </a:rPr>
              <a:t>SUBMITED BY</a:t>
            </a:r>
          </a:p>
          <a:p>
            <a:r>
              <a:rPr lang="en-US" sz="1800" dirty="0" smtClean="0">
                <a:latin typeface="Bahnschrift Condensed" pitchFamily="34" charset="0"/>
              </a:rPr>
              <a:t>LOMIN</a:t>
            </a:r>
            <a:endParaRPr lang="en-US" sz="1800" dirty="0">
              <a:latin typeface="Bahnschrift Condense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1428736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5">
                    <a:lumMod val="50000"/>
                  </a:schemeClr>
                </a:solidFill>
                <a:latin typeface="Baskerville Old Face" pitchFamily="18" charset="0"/>
              </a:rPr>
              <a:t>BOOTING   PROCESS</a:t>
            </a:r>
            <a:endParaRPr lang="en-US" sz="2400" b="1" u="sng" dirty="0">
              <a:solidFill>
                <a:schemeClr val="accent5">
                  <a:lumMod val="50000"/>
                </a:schemeClr>
              </a:solidFill>
              <a:latin typeface="Baskerville Old Face" pitchFamily="18" charset="0"/>
            </a:endParaRPr>
          </a:p>
        </p:txBody>
      </p:sp>
      <p:pic>
        <p:nvPicPr>
          <p:cNvPr id="7" name="Picture 6" descr="Logo JP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43" y="428605"/>
            <a:ext cx="1406075" cy="1357322"/>
          </a:xfrm>
          <a:prstGeom prst="rect">
            <a:avLst/>
          </a:prstGeom>
        </p:spPr>
      </p:pic>
    </p:spTree>
  </p:cSld>
  <p:clrMapOvr>
    <a:masterClrMapping/>
  </p:clrMapOvr>
  <p:transition spd="slow">
    <p:wedge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</a:rPr>
              <a:t>BOOTING</a:t>
            </a:r>
            <a:endParaRPr lang="en-US" sz="40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High Tower Text" pitchFamily="18" charset="0"/>
              </a:rPr>
              <a:t>.The activity  to start a computer is known as.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857488" y="2500306"/>
            <a:ext cx="2857520" cy="64294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Booting Process</a:t>
            </a:r>
          </a:p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Computer on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4414" y="3571876"/>
            <a:ext cx="1643074" cy="3571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Processor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4678" y="3571876"/>
            <a:ext cx="2071702" cy="3571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Ram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43570" y="3571876"/>
            <a:ext cx="2000264" cy="3571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Motherboards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14678" y="4500570"/>
            <a:ext cx="2143140" cy="42862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Bios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4678" y="5357826"/>
            <a:ext cx="2143140" cy="42862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Post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15008" y="3286124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2500298" y="3286124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071934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2643174" y="4071942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5536413" y="4036223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999702" y="4214818"/>
            <a:ext cx="42942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4072728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Types of Booting Processor</a:t>
            </a:r>
            <a:endParaRPr lang="en-US" sz="32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b="1" u="sng" dirty="0" smtClean="0">
                <a:solidFill>
                  <a:srgbClr val="002060"/>
                </a:solidFill>
              </a:rPr>
              <a:t>COLD  BOOTING</a:t>
            </a:r>
            <a:r>
              <a:rPr lang="en-US" b="1" dirty="0" smtClean="0">
                <a:solidFill>
                  <a:srgbClr val="002060"/>
                </a:solidFill>
              </a:rPr>
              <a:t>        </a:t>
            </a:r>
            <a:r>
              <a:rPr lang="en-US" sz="2000" b="1" dirty="0" smtClean="0">
                <a:solidFill>
                  <a:srgbClr val="002060"/>
                </a:solidFill>
              </a:rPr>
              <a:t>The  Process  to  start  computer  tram   beginning   is   called  cold  booting 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844" y="3071810"/>
            <a:ext cx="3286148" cy="9286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COLD   BOOTING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43570" y="3000372"/>
            <a:ext cx="3286148" cy="9286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WARM   BOOTING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85852" y="1785926"/>
            <a:ext cx="6429420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713951" y="2357827"/>
            <a:ext cx="11438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178693" y="2321711"/>
            <a:ext cx="107236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4036215" y="146445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2357422" y="4857760"/>
            <a:ext cx="5000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71546"/>
            <a:ext cx="707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WARM BOOTING</a:t>
            </a:r>
            <a:r>
              <a:rPr lang="en-US" sz="2400" b="1" dirty="0" smtClean="0">
                <a:solidFill>
                  <a:srgbClr val="002060"/>
                </a:solidFill>
              </a:rPr>
              <a:t>          </a:t>
            </a:r>
            <a:r>
              <a:rPr lang="en-US" b="1" dirty="0" smtClean="0">
                <a:solidFill>
                  <a:srgbClr val="002060"/>
                </a:solidFill>
              </a:rPr>
              <a:t>The  Processing  to restart (Reset) the computer  known as warm  booting  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214678" y="1285860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>
    <p:wipe dir="d"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904155">
            <a:off x="1500166" y="2500306"/>
            <a:ext cx="5572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lgerian" pitchFamily="82" charset="0"/>
              </a:rPr>
              <a:t>THANK   YOU 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85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GOVT. CHANDULAL CHANDRAKAR P.G.         COLLEGE  PATAN  (C.G.)</vt:lpstr>
      <vt:lpstr>BOOTING</vt:lpstr>
      <vt:lpstr>Types of Booting Processor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38</cp:revision>
  <dcterms:created xsi:type="dcterms:W3CDTF">2023-10-18T06:18:34Z</dcterms:created>
  <dcterms:modified xsi:type="dcterms:W3CDTF">2023-10-21T09:15:17Z</dcterms:modified>
</cp:coreProperties>
</file>